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39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43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81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4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4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96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38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92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0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60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3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EAB8-5B2E-42F2-A07D-50396AF8DFFD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29487-F919-4E05-BE78-5D18583E9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56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9778" y="4632326"/>
            <a:ext cx="2705100" cy="16859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0295" y="1706427"/>
            <a:ext cx="72539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72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Көңілді көліктер</a:t>
            </a:r>
            <a:endParaRPr lang="ru-RU" sz="72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7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0435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1277" y="104576"/>
            <a:ext cx="3086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Мақсаты: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9824" y="1280160"/>
            <a:ext cx="9397340" cy="385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Тәрбиелік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k-KZ" sz="36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kk-KZ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Еңбексүйгіштікке, тазалыққа үйрету </a:t>
            </a:r>
            <a:endParaRPr lang="ru-RU" sz="36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Дамытушылық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kk-KZ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Балалардың есте сақтау, сөздік қорын, ойлау қабілетін дамыту.</a:t>
            </a:r>
            <a:endParaRPr lang="ru-RU" sz="36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36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Оқыту</a:t>
            </a:r>
            <a:r>
              <a:rPr lang="kk-KZ" sz="36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kk-KZ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Балалардың пішін туралы білімдерін қалыптастыру</a:t>
            </a:r>
            <a:endParaRPr lang="ru-RU" sz="3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1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03761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7320" y="1508063"/>
            <a:ext cx="6096000" cy="2584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-Балалар қазір қандай мезгіл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-Ауа райы қандай болып тұр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-Сендер немен келдіңдер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-Қандай көлік түрлерін білесіңдер?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6" y="0"/>
            <a:ext cx="853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Ұйымдастырушылық кезең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095" y="992686"/>
            <a:ext cx="1845853" cy="1999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9877" y="26543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3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66552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175" y="1284131"/>
            <a:ext cx="3433021" cy="3819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11762" y="168016"/>
            <a:ext cx="398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Ғажайып сәт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0367" y="4846119"/>
            <a:ext cx="5506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-Балалар, бұл не?</a:t>
            </a:r>
          </a:p>
          <a:p>
            <a:pPr algn="ctr"/>
            <a:r>
              <a:rPr lang="kk-KZ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-Аю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1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5472" y="1415300"/>
            <a:ext cx="8898526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Д/о:«Аюға барар жол»</a:t>
            </a:r>
          </a:p>
          <a:p>
            <a:pPr algn="ctr"/>
            <a:r>
              <a:rPr lang="kk-KZ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Шарты: Түрлі-түсті текшелерден </a:t>
            </a:r>
          </a:p>
          <a:p>
            <a:pPr algn="ctr"/>
            <a:r>
              <a:rPr lang="kk-KZ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қоянға баратын жолды салу. </a:t>
            </a:r>
          </a:p>
          <a:p>
            <a:pPr algn="ctr"/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5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01881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3228" y="3064816"/>
            <a:ext cx="2616035" cy="2616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66530" y="104576"/>
            <a:ext cx="351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Сергіту сәті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13806" y="1288455"/>
            <a:ext cx="66397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Аю, аю тұршы</a:t>
            </a:r>
          </a:p>
          <a:p>
            <a:pPr algn="ctr"/>
            <a:r>
              <a:rPr lang="kk-KZ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Бетіңді </a:t>
            </a:r>
            <a:r>
              <a:rPr lang="kk-KZ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жушы.</a:t>
            </a:r>
          </a:p>
          <a:p>
            <a:pPr algn="ctr"/>
            <a:r>
              <a:rPr lang="kk-KZ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Шашыңды </a:t>
            </a:r>
            <a:r>
              <a:rPr lang="kk-KZ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тарашы,</a:t>
            </a:r>
          </a:p>
          <a:p>
            <a:pPr algn="ctr"/>
            <a:r>
              <a:rPr lang="kk-KZ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Айнаға қарашы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2254" y="989824"/>
            <a:ext cx="471154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Мен қазір тұралмаймын,</a:t>
            </a:r>
          </a:p>
          <a:p>
            <a:pPr algn="ctr"/>
            <a:r>
              <a:rPr lang="kk-KZ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Бетімді жуа алмаймын.</a:t>
            </a:r>
          </a:p>
          <a:p>
            <a:pPr algn="ctr"/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Шашымды тарамаймын</a:t>
            </a:r>
          </a:p>
          <a:p>
            <a:pPr algn="ctr"/>
            <a:r>
              <a:rPr lang="kk-KZ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Қыс </a:t>
            </a:r>
            <a:r>
              <a:rPr lang="kk-KZ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өтеді сонда </a:t>
            </a:r>
            <a:r>
              <a:rPr lang="kk-KZ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сен</a:t>
            </a:r>
            <a:endParaRPr lang="kk-KZ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Ойнауға кел менімен!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2404" y="3622642"/>
            <a:ext cx="2456028" cy="27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4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71548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34388" y="365125"/>
            <a:ext cx="119940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Д/о: «</a:t>
            </a:r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Аюға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үй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салайық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</a:p>
          <a:p>
            <a:pPr algn="ctr"/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Шарты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Геометриялық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пішіндерден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аюға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үй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құрастыру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346" y="2056110"/>
            <a:ext cx="2335481" cy="3113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7939" y="2739280"/>
            <a:ext cx="2109424" cy="2812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2860" y="2300865"/>
            <a:ext cx="2151915" cy="28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5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342" y="1378857"/>
            <a:ext cx="769257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Қорытынды:</a:t>
            </a:r>
          </a:p>
          <a:p>
            <a:r>
              <a:rPr lang="kk-KZ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-Балалар, бізге не келді?</a:t>
            </a:r>
          </a:p>
          <a:p>
            <a:r>
              <a:rPr lang="kk-KZ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-Біз  аюға не жасадық</a:t>
            </a:r>
            <a:r>
              <a:rPr lang="kk-KZ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-Үй жасағанда қандай пішіндер қолдандық?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5372" y="365125"/>
            <a:ext cx="3071787" cy="40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1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152</Words>
  <Application>Microsoft Office PowerPoint</Application>
  <PresentationFormat>Произвольный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11</cp:lastModifiedBy>
  <cp:revision>5</cp:revision>
  <dcterms:created xsi:type="dcterms:W3CDTF">2020-11-05T16:15:10Z</dcterms:created>
  <dcterms:modified xsi:type="dcterms:W3CDTF">2020-11-07T04:36:07Z</dcterms:modified>
</cp:coreProperties>
</file>