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55-BBFC-480F-B874-FCD65DE99FB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3ECB-0BC2-4447-9DE0-16D50E5C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4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55-BBFC-480F-B874-FCD65DE99FB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3ECB-0BC2-4447-9DE0-16D50E5C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91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55-BBFC-480F-B874-FCD65DE99FB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3ECB-0BC2-4447-9DE0-16D50E5C09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9486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55-BBFC-480F-B874-FCD65DE99FB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3ECB-0BC2-4447-9DE0-16D50E5C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72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55-BBFC-480F-B874-FCD65DE99FB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3ECB-0BC2-4447-9DE0-16D50E5C09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823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55-BBFC-480F-B874-FCD65DE99FB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3ECB-0BC2-4447-9DE0-16D50E5C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23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55-BBFC-480F-B874-FCD65DE99FB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3ECB-0BC2-4447-9DE0-16D50E5C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442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55-BBFC-480F-B874-FCD65DE99FB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3ECB-0BC2-4447-9DE0-16D50E5C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30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55-BBFC-480F-B874-FCD65DE99FB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3ECB-0BC2-4447-9DE0-16D50E5C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55-BBFC-480F-B874-FCD65DE99FB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3ECB-0BC2-4447-9DE0-16D50E5C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55-BBFC-480F-B874-FCD65DE99FB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3ECB-0BC2-4447-9DE0-16D50E5C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55-BBFC-480F-B874-FCD65DE99FB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3ECB-0BC2-4447-9DE0-16D50E5C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2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55-BBFC-480F-B874-FCD65DE99FB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3ECB-0BC2-4447-9DE0-16D50E5C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9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55-BBFC-480F-B874-FCD65DE99FB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3ECB-0BC2-4447-9DE0-16D50E5C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9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55-BBFC-480F-B874-FCD65DE99FB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3ECB-0BC2-4447-9DE0-16D50E5C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3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55-BBFC-480F-B874-FCD65DE99FB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3ECB-0BC2-4447-9DE0-16D50E5C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5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6055-BBFC-480F-B874-FCD65DE99FB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58B3ECB-0BC2-4447-9DE0-16D50E5C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9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5845" y="2551837"/>
            <a:ext cx="77281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Прощаемся с золотой Осенью.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23 октября в нашем саду прошли праздничные мероприятия, посвященные Осени, в которых приняли участие дети  нашей группы.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7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1445"/>
            <a:ext cx="7752735" cy="58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79290" y="1864494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ребят это запоминающийся, радостный и яркий праздник, который помогает им закрепить представления об осени как времени года. Хоть и говорят, что осень – унылая пора, но дети, как никто другой, способны радоваться осенним дарам.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 Главным гостем праздника стала осень. Осень приготовила для ребят угощения _дары осени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6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1" y="250724"/>
            <a:ext cx="4711683" cy="37313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77904" y="2116395"/>
            <a:ext cx="4901381" cy="426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ходили в лес на </a:t>
            </a:r>
            <a:r>
              <a:rPr lang="ru-RU" dirty="0" err="1" smtClean="0"/>
              <a:t>прогулку.И</a:t>
            </a:r>
            <a:r>
              <a:rPr lang="ru-RU" dirty="0" smtClean="0"/>
              <a:t> там встретили Машу и медведя.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8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61987"/>
            <a:ext cx="98298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играли в игру «Платочек»</a:t>
            </a:r>
            <a:br>
              <a:rPr lang="ru-RU" dirty="0" smtClean="0"/>
            </a:br>
            <a:r>
              <a:rPr lang="ru-RU" dirty="0" err="1" smtClean="0"/>
              <a:t>Цель:Назвать</a:t>
            </a:r>
            <a:r>
              <a:rPr lang="ru-RU" dirty="0" smtClean="0"/>
              <a:t> имя ребенка под платком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5" y="575186"/>
            <a:ext cx="4837470" cy="40263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66" y="2212258"/>
            <a:ext cx="4748980" cy="38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Осень принесла для детей угощения! Дары Осени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9" y="943897"/>
            <a:ext cx="7595419" cy="551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71" y="398206"/>
            <a:ext cx="8067368" cy="62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76</Words>
  <Application>Microsoft Office PowerPoint</Application>
  <PresentationFormat>Широкоэкранный</PresentationFormat>
  <Paragraphs>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Дети ходили в лес на прогулку.И там встретили Машу и медведя.</vt:lpstr>
      <vt:lpstr>Презентация PowerPoint</vt:lpstr>
      <vt:lpstr>Дети играли в игру «Платочек» Цель:Назвать имя ребенка под платком</vt:lpstr>
      <vt:lpstr>Презентация PowerPoint</vt:lpstr>
      <vt:lpstr>Осень принесла для детей угощения! Дары Осени</vt:lpstr>
      <vt:lpstr>Презентация PowerPoint</vt:lpstr>
      <vt:lpstr>Презентация PowerPoint</vt:lpstr>
      <vt:lpstr>Презентация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Средняя «А»</dc:title>
  <dc:creator>Admin</dc:creator>
  <cp:lastModifiedBy>Admin</cp:lastModifiedBy>
  <cp:revision>5</cp:revision>
  <dcterms:created xsi:type="dcterms:W3CDTF">2020-11-04T05:56:53Z</dcterms:created>
  <dcterms:modified xsi:type="dcterms:W3CDTF">2020-11-06T06:50:44Z</dcterms:modified>
</cp:coreProperties>
</file>