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16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73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10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58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3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41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7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84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82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72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77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70D7-AFAC-4E43-B291-1A7911769F44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466B1-A681-4915-8B7E-C285D10860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3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5039" y="2505670"/>
            <a:ext cx="762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Ша</a:t>
            </a:r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ғылысқан күн сәулесі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7829" y="1690688"/>
            <a:ext cx="9324006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Арайлап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таң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атты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</a:p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Алтын 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сәуле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таратты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ctr"/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Жарқырайды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күніміз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</a:p>
          <a:p>
            <a:pPr algn="ctr"/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Жарқырайды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нұрымыз</a:t>
            </a:r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8479" y="1825625"/>
            <a:ext cx="37623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0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2702" y="1882033"/>
            <a:ext cx="88305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Балалар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қарандаршы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бүгін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біздің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тобымыз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жарқырап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тұр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  <a:p>
            <a:pPr algn="ctr"/>
            <a:r>
              <a:rPr lang="ru-RU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Неліктен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деп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ойлайсыңдар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  <a:endParaRPr lang="ru-RU" sz="2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Себебі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біздің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топқа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күннің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көзі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келді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Оның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шуақтары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біздің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тобымызды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жарқыратып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жылытып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тұр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</a:p>
          <a:p>
            <a:pPr algn="ctr"/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Мен не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туралы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тақпақ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оқыдым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сендерге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  <a:p>
            <a:pPr algn="ctr"/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Күннің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көзі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туралы</a:t>
            </a:r>
            <a:r>
              <a:rPr lang="ru-RU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). </a:t>
            </a:r>
            <a:endParaRPr lang="ru-RU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6172" y="3541307"/>
            <a:ext cx="2542417" cy="25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5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9164" y="15024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2555" y="2128933"/>
            <a:ext cx="7564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жаңбыр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күн»деп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жүгіреді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Жаңбыр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тығылады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118" y="1228888"/>
            <a:ext cx="528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Күн мен жаңбыр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4536" y="3561474"/>
            <a:ext cx="3825255" cy="27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9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66551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3904" y="1027906"/>
            <a:ext cx="49279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Балалар </a:t>
            </a:r>
            <a:r>
              <a:rPr lang="kk-KZ" sz="3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күн </a:t>
            </a:r>
            <a:r>
              <a:rPr lang="kk-KZ" sz="3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сәулесін </a:t>
            </a:r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салу </a:t>
            </a:r>
          </a:p>
          <a:p>
            <a:pPr algn="ctr"/>
            <a:r>
              <a:rPr lang="kk-KZ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барысында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8266" y="1825625"/>
            <a:ext cx="3441809" cy="2581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1179" y="2105124"/>
            <a:ext cx="3331517" cy="2498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5530" y="3911823"/>
            <a:ext cx="3306548" cy="24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1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" y="-166552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784" y="1027906"/>
            <a:ext cx="3496294" cy="2622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9" y="1027906"/>
            <a:ext cx="3413166" cy="2559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4728" y="2861376"/>
            <a:ext cx="4600699" cy="34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9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1563" y="902295"/>
            <a:ext cx="3887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Қорытынды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8603" y="19605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Балалар,бізге</a:t>
            </a:r>
            <a:r>
              <a:rPr lang="ru-RU" dirty="0" smtClean="0"/>
              <a:t> </a:t>
            </a:r>
            <a:r>
              <a:rPr lang="ru-RU" dirty="0" err="1" smtClean="0"/>
              <a:t>қонаққа</a:t>
            </a:r>
            <a:r>
              <a:rPr lang="ru-RU" dirty="0" smtClean="0"/>
              <a:t> не </a:t>
            </a:r>
            <a:r>
              <a:rPr lang="ru-RU" dirty="0" err="1" smtClean="0"/>
              <a:t>келді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Ненің</a:t>
            </a:r>
            <a:r>
              <a:rPr lang="ru-RU" dirty="0" smtClean="0"/>
              <a:t> </a:t>
            </a:r>
            <a:r>
              <a:rPr lang="ru-RU" dirty="0" err="1" smtClean="0"/>
              <a:t>суретін</a:t>
            </a:r>
            <a:r>
              <a:rPr lang="ru-RU" dirty="0" smtClean="0"/>
              <a:t> </a:t>
            </a:r>
            <a:r>
              <a:rPr lang="ru-RU" dirty="0" err="1" smtClean="0"/>
              <a:t>салдық</a:t>
            </a:r>
            <a:r>
              <a:rPr lang="ru-RU" dirty="0" smtClean="0"/>
              <a:t>?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r>
              <a:rPr lang="ru-RU" dirty="0" err="1" smtClean="0"/>
              <a:t>сәулесі</a:t>
            </a:r>
            <a:r>
              <a:rPr lang="ru-RU" dirty="0" smtClean="0"/>
              <a:t> </a:t>
            </a:r>
            <a:r>
              <a:rPr lang="ru-RU" dirty="0" err="1" smtClean="0"/>
              <a:t>қандай</a:t>
            </a:r>
            <a:r>
              <a:rPr lang="ru-RU" dirty="0" smtClean="0"/>
              <a:t> </a:t>
            </a:r>
            <a:r>
              <a:rPr lang="ru-RU" dirty="0" err="1" smtClean="0"/>
              <a:t>түсті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706" y="2796929"/>
            <a:ext cx="3912920" cy="2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129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11</cp:lastModifiedBy>
  <cp:revision>4</cp:revision>
  <dcterms:created xsi:type="dcterms:W3CDTF">2020-11-06T08:59:11Z</dcterms:created>
  <dcterms:modified xsi:type="dcterms:W3CDTF">2020-11-07T04:18:19Z</dcterms:modified>
</cp:coreProperties>
</file>